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ustomXml" Target="../customXml/item3.xml"/><Relationship Id="rId3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customXml" Target="../customXml/item2.xml"/><Relationship Id="rId2" Type="http://schemas.openxmlformats.org/officeDocument/2006/relationships/viewProps" Target="viewProps.xml"/><Relationship Id="rId1" Type="http://schemas.openxmlformats.org/officeDocument/2006/relationships/theme" Target="theme/theme2.xml"/><Relationship Id="rId6" Type="http://schemas.openxmlformats.org/officeDocument/2006/relationships/slide" Target="slides/slide1.xml"/><Relationship Id="rId11" Type="http://schemas.openxmlformats.org/officeDocument/2006/relationships/customXml" Target="../customXml/item1.xml"/><Relationship Id="rId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fc634fe9f4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fc634fe9f4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1deea7a293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1deea7a293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1deea7a293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1deea7a293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1deea7a293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1deea7a293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1deea7a293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31deea7a293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5.png"/><Relationship Id="rId6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does the good life look like?</a:t>
            </a:r>
            <a:endParaRPr sz="3620"/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 rotWithShape="1">
          <a:blip r:embed="rId4">
            <a:alphaModFix/>
          </a:blip>
          <a:srcRect b="8500" l="8818" r="7597" t="8401"/>
          <a:stretch/>
        </p:blipFill>
        <p:spPr>
          <a:xfrm>
            <a:off x="3642250" y="1647437"/>
            <a:ext cx="1859500" cy="1848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does the good life look like?</a:t>
            </a:r>
            <a:endParaRPr sz="3620"/>
          </a:p>
        </p:txBody>
      </p:sp>
      <p:pic>
        <p:nvPicPr>
          <p:cNvPr id="62" name="Google Shape;62;p14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 rotWithShape="1">
          <a:blip r:embed="rId4">
            <a:alphaModFix/>
          </a:blip>
          <a:srcRect b="8500" l="8818" r="7597" t="8401"/>
          <a:stretch/>
        </p:blipFill>
        <p:spPr>
          <a:xfrm>
            <a:off x="6784900" y="2180287"/>
            <a:ext cx="1859500" cy="1848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170200"/>
            <a:ext cx="3753626" cy="249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58425" y="2235850"/>
            <a:ext cx="2574074" cy="2574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does the good life look like?</a:t>
            </a:r>
            <a:endParaRPr sz="3620"/>
          </a:p>
        </p:txBody>
      </p:sp>
      <p:pic>
        <p:nvPicPr>
          <p:cNvPr id="71" name="Google Shape;71;p15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 rotWithShape="1">
          <a:blip r:embed="rId4">
            <a:alphaModFix/>
          </a:blip>
          <a:srcRect b="8500" l="8818" r="7597" t="8401"/>
          <a:stretch/>
        </p:blipFill>
        <p:spPr>
          <a:xfrm>
            <a:off x="6784900" y="2180287"/>
            <a:ext cx="1859500" cy="1848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2939998"/>
            <a:ext cx="2318223" cy="2051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23023" y="1170200"/>
            <a:ext cx="4009477" cy="22553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does the good life look like?</a:t>
            </a:r>
            <a:endParaRPr sz="3620"/>
          </a:p>
        </p:txBody>
      </p:sp>
      <p:pic>
        <p:nvPicPr>
          <p:cNvPr id="80" name="Google Shape;80;p16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58475" y="1258225"/>
            <a:ext cx="2627050" cy="2627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does the good life look like?</a:t>
            </a:r>
            <a:endParaRPr sz="3620"/>
          </a:p>
        </p:txBody>
      </p:sp>
      <p:pic>
        <p:nvPicPr>
          <p:cNvPr id="87" name="Google Shape;87;p17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 rotWithShape="1">
          <a:blip r:embed="rId4">
            <a:alphaModFix/>
          </a:blip>
          <a:srcRect b="28341" l="0" r="48250" t="32382"/>
          <a:stretch/>
        </p:blipFill>
        <p:spPr>
          <a:xfrm>
            <a:off x="837475" y="2092200"/>
            <a:ext cx="2796675" cy="150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 rotWithShape="1">
          <a:blip r:embed="rId4">
            <a:alphaModFix/>
          </a:blip>
          <a:srcRect b="22361" l="53718" r="0" t="27545"/>
          <a:stretch/>
        </p:blipFill>
        <p:spPr>
          <a:xfrm>
            <a:off x="5743775" y="2008800"/>
            <a:ext cx="2179150" cy="1667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Props1.xml><?xml version="1.0" encoding="utf-8"?>
<ds:datastoreItem xmlns:ds="http://schemas.openxmlformats.org/officeDocument/2006/customXml" ds:itemID="{B9F72898-F6D8-4D31-ADB9-B1895881AF60}"/>
</file>

<file path=customXml/itemProps2.xml><?xml version="1.0" encoding="utf-8"?>
<ds:datastoreItem xmlns:ds="http://schemas.openxmlformats.org/officeDocument/2006/customXml" ds:itemID="{2063CDDE-7732-4597-929E-E9A646FCCDCC}"/>
</file>

<file path=customXml/itemProps3.xml><?xml version="1.0" encoding="utf-8"?>
<ds:datastoreItem xmlns:ds="http://schemas.openxmlformats.org/officeDocument/2006/customXml" ds:itemID="{3237FADB-9172-4923-9E4D-EA1992944F22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